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344" r:id="rId5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111" d="100"/>
          <a:sy n="111" d="100"/>
        </p:scale>
        <p:origin x="594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11/11/2024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11/11/2024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57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D31D228D-90D5-E3D5-D1A4-3497809BEA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04" y="715525"/>
            <a:ext cx="11466392" cy="4074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E99A48-AF8C-3538-CC7B-DC7F509AD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508226"/>
          </a:xfrm>
        </p:spPr>
        <p:txBody>
          <a:bodyPr rtlCol="0"/>
          <a:lstStyle>
            <a:defPPr>
              <a:defRPr lang="en-GB"/>
            </a:defPPr>
          </a:lstStyle>
          <a:p>
            <a:pPr algn="l" rtl="0"/>
            <a:r>
              <a:rPr lang="en-GB" sz="3600" b="1" dirty="0"/>
              <a:t>SnapVac3D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A727348-E2D5-31F9-9079-A67B2E0BC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-1" y="384401"/>
            <a:ext cx="12192000" cy="365125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1400" dirty="0"/>
              <a:t>Called using ‘App_SnapVac3D’ in MATLAB Command Window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1AF24D5-4AC1-D4BD-1063-2BA32B0317F6}"/>
              </a:ext>
            </a:extLst>
          </p:cNvPr>
          <p:cNvGrpSpPr/>
          <p:nvPr/>
        </p:nvGrpSpPr>
        <p:grpSpPr>
          <a:xfrm>
            <a:off x="111862" y="4847300"/>
            <a:ext cx="11968276" cy="1956029"/>
            <a:chOff x="300037" y="4901971"/>
            <a:chExt cx="11346620" cy="1854429"/>
          </a:xfrm>
        </p:grpSpPr>
        <p:pic>
          <p:nvPicPr>
            <p:cNvPr id="7" name="Picture 6" descr="A grey cube with a couple of rings&#10;&#10;Description automatically generated with medium confidence">
              <a:extLst>
                <a:ext uri="{FF2B5EF4-FFF2-40B4-BE49-F238E27FC236}">
                  <a16:creationId xmlns:a16="http://schemas.microsoft.com/office/drawing/2014/main" id="{BDC5729A-8E0E-8FF0-D844-D7BF05EFAA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440" t="22390" r="24277" b="32327"/>
            <a:stretch/>
          </p:blipFill>
          <p:spPr>
            <a:xfrm>
              <a:off x="4099631" y="4905376"/>
              <a:ext cx="1851024" cy="1851024"/>
            </a:xfrm>
            <a:prstGeom prst="rect">
              <a:avLst/>
            </a:prstGeom>
          </p:spPr>
        </p:pic>
        <p:pic>
          <p:nvPicPr>
            <p:cNvPr id="9" name="Picture 8" descr="A 3d model of a pipe&#10;&#10;Description automatically generated">
              <a:extLst>
                <a:ext uri="{FF2B5EF4-FFF2-40B4-BE49-F238E27FC236}">
                  <a16:creationId xmlns:a16="http://schemas.microsoft.com/office/drawing/2014/main" id="{C189E70B-9868-89E4-2BBF-3689E3CA06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00037" y="4905375"/>
              <a:ext cx="1851023" cy="1851023"/>
            </a:xfrm>
            <a:prstGeom prst="rect">
              <a:avLst/>
            </a:prstGeom>
          </p:spPr>
        </p:pic>
        <p:pic>
          <p:nvPicPr>
            <p:cNvPr id="12" name="Picture 11" descr="A computer generated image of a mechanical device&#10;&#10;Description automatically generated">
              <a:extLst>
                <a:ext uri="{FF2B5EF4-FFF2-40B4-BE49-F238E27FC236}">
                  <a16:creationId xmlns:a16="http://schemas.microsoft.com/office/drawing/2014/main" id="{94832BF6-140A-B727-49CE-6E9FB42346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895821" y="4901972"/>
              <a:ext cx="1851023" cy="1851023"/>
            </a:xfrm>
            <a:prstGeom prst="rect">
              <a:avLst/>
            </a:prstGeom>
          </p:spPr>
        </p:pic>
        <p:pic>
          <p:nvPicPr>
            <p:cNvPr id="18" name="Picture 17" descr="A 3d model of a cylindrical object&#10;&#10;Description automatically generated">
              <a:extLst>
                <a:ext uri="{FF2B5EF4-FFF2-40B4-BE49-F238E27FC236}">
                  <a16:creationId xmlns:a16="http://schemas.microsoft.com/office/drawing/2014/main" id="{7D4F2E04-727D-8740-EAFB-378299AA36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95633" y="4905376"/>
              <a:ext cx="1851024" cy="1851024"/>
            </a:xfrm>
            <a:prstGeom prst="rect">
              <a:avLst/>
            </a:prstGeom>
          </p:spPr>
        </p:pic>
        <p:pic>
          <p:nvPicPr>
            <p:cNvPr id="21" name="Picture 20" descr="A wireframe of a sphere with a green arrow pointing at the top&#10;&#10;Description automatically generated with medium confidence">
              <a:extLst>
                <a:ext uri="{FF2B5EF4-FFF2-40B4-BE49-F238E27FC236}">
                  <a16:creationId xmlns:a16="http://schemas.microsoft.com/office/drawing/2014/main" id="{1F58A6F6-8D7E-186F-E78E-EB12413C2C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199834" y="4901971"/>
              <a:ext cx="1851023" cy="1851023"/>
            </a:xfrm>
            <a:prstGeom prst="rect">
              <a:avLst/>
            </a:prstGeom>
          </p:spPr>
        </p:pic>
        <p:pic>
          <p:nvPicPr>
            <p:cNvPr id="23" name="Picture 22" descr="A drawing of a cube with pipes&#10;&#10;Description automatically generated">
              <a:extLst>
                <a:ext uri="{FF2B5EF4-FFF2-40B4-BE49-F238E27FC236}">
                  <a16:creationId xmlns:a16="http://schemas.microsoft.com/office/drawing/2014/main" id="{D19A5677-3961-5CE3-6852-84D0747F7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999439" y="4905376"/>
              <a:ext cx="1847618" cy="18476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99271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{0E05A1C1-0650-4BED-A8EC-DFC603DBB208}tf11936837_win32</Template>
  <TotalTime>73</TotalTime>
  <Words>13</Words>
  <Application>Microsoft Office PowerPoint</Application>
  <PresentationFormat>Widescreen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SnapVac3D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MatBase Main Menu</dc:title>
  <dc:creator>Procopi Constantinou</dc:creator>
  <cp:lastModifiedBy>Procopi Constantinou</cp:lastModifiedBy>
  <cp:revision>62</cp:revision>
  <dcterms:created xsi:type="dcterms:W3CDTF">2024-09-03T22:12:47Z</dcterms:created>
  <dcterms:modified xsi:type="dcterms:W3CDTF">2024-11-11T13:07:20Z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